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1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9" r:id="rId27"/>
    <p:sldId id="543" r:id="rId28"/>
    <p:sldId id="546" r:id="rId29"/>
    <p:sldId id="547" r:id="rId30"/>
    <p:sldId id="548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00" r:id="rId53"/>
    <p:sldId id="497" r:id="rId54"/>
    <p:sldId id="498" r:id="rId55"/>
    <p:sldId id="496" r:id="rId56"/>
    <p:sldId id="530" r:id="rId57"/>
    <p:sldId id="535" r:id="rId58"/>
    <p:sldId id="489" r:id="rId59"/>
    <p:sldId id="491" r:id="rId60"/>
    <p:sldId id="487" r:id="rId61"/>
    <p:sldId id="492" r:id="rId62"/>
    <p:sldId id="480" r:id="rId63"/>
    <p:sldId id="482" r:id="rId64"/>
    <p:sldId id="479" r:id="rId65"/>
    <p:sldId id="486" r:id="rId66"/>
    <p:sldId id="494" r:id="rId67"/>
    <p:sldId id="495" r:id="rId68"/>
    <p:sldId id="493" r:id="rId69"/>
    <p:sldId id="443" r:id="rId70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2803" autoAdjust="0"/>
  </p:normalViewPr>
  <p:slideViewPr>
    <p:cSldViewPr snapToGrid="0" showGuides="1">
      <p:cViewPr varScale="1">
        <p:scale>
          <a:sx n="80" d="100"/>
          <a:sy n="80" d="100"/>
        </p:scale>
        <p:origin x="1070" y="6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num_classes,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92822" y="2223162"/>
            <a:ext cx="1877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rois =shape</a:t>
            </a:r>
            <a:r>
              <a:rPr lang="en-US" altLang="ko-KR" sz="1000">
                <a:latin typeface="Consolas" panose="020B0609020204030204" pitchFamily="49" charset="0"/>
              </a:rPr>
              <a:t>=(1, None</a:t>
            </a:r>
            <a:r>
              <a:rPr lang="en-US" altLang="ko-KR" sz="1000">
                <a:latin typeface="Consolas" panose="020B0609020204030204" pitchFamily="49" charset="0"/>
              </a:rPr>
              <a:t>, </a:t>
            </a:r>
            <a:r>
              <a:rPr lang="en-US" altLang="ko-KR" sz="1000" smtClean="0">
                <a:latin typeface="Consolas" panose="020B0609020204030204" pitchFamily="49" charset="0"/>
              </a:rPr>
              <a:t>4)</a:t>
            </a:r>
          </a:p>
          <a:p>
            <a:r>
              <a:rPr lang="en-US" altLang="ko-KR" sz="1000" smtClean="0"/>
              <a:t>image_meta=shape</a:t>
            </a:r>
            <a:r>
              <a:rPr lang="en-US" altLang="ko-KR" sz="1000"/>
              <a:t>=(None, </a:t>
            </a:r>
            <a:r>
              <a:rPr lang="en-US" altLang="ko-KR" sz="1000"/>
              <a:t>14</a:t>
            </a:r>
            <a:r>
              <a:rPr lang="en-US" altLang="ko-KR" sz="1000" smtClean="0"/>
              <a:t>)</a:t>
            </a:r>
          </a:p>
          <a:p>
            <a:r>
              <a:rPr lang="en-US" altLang="ko-KR" sz="1000" smtClean="0"/>
              <a:t>feature_maps = list</a:t>
            </a:r>
            <a:endParaRPr lang="ko-KR" altLang="en-US" sz="1000"/>
          </a:p>
        </p:txBody>
      </p:sp>
      <p:sp>
        <p:nvSpPr>
          <p:cNvPr id="5" name="왼쪽 중괄호 4"/>
          <p:cNvSpPr/>
          <p:nvPr/>
        </p:nvSpPr>
        <p:spPr>
          <a:xfrm rot="5400000">
            <a:off x="4240543" y="1887868"/>
            <a:ext cx="329538" cy="100012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7218" y="1976941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list</a:t>
            </a:r>
            <a:r>
              <a:rPr lang="ko-KR" altLang="en-US" sz="1000" smtClean="0">
                <a:latin typeface="Consolas" panose="020B0609020204030204" pitchFamily="49" charset="0"/>
              </a:rPr>
              <a:t>로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바뀜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15801</TotalTime>
  <Words>10515</Words>
  <Application>Microsoft Office PowerPoint</Application>
  <PresentationFormat>사용자 지정</PresentationFormat>
  <Paragraphs>2136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3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2412</cp:revision>
  <cp:lastPrinted>2020-07-27T06:50:21Z</cp:lastPrinted>
  <dcterms:created xsi:type="dcterms:W3CDTF">2019-01-23T01:28:59Z</dcterms:created>
  <dcterms:modified xsi:type="dcterms:W3CDTF">2021-06-16T10:24:54Z</dcterms:modified>
</cp:coreProperties>
</file>